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7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5ED9-0197-4814-899C-004CD9602BE2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02E7-0E90-463B-910B-99FF8A55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66725"/>
            <a:ext cx="76581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85800"/>
            <a:ext cx="45053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685800"/>
            <a:ext cx="4572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b="60390"/>
          <a:stretch>
            <a:fillRect/>
          </a:stretch>
        </p:blipFill>
        <p:spPr bwMode="auto">
          <a:xfrm>
            <a:off x="2057400" y="4800600"/>
            <a:ext cx="2409825" cy="14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t="39610"/>
          <a:stretch>
            <a:fillRect/>
          </a:stretch>
        </p:blipFill>
        <p:spPr bwMode="auto">
          <a:xfrm>
            <a:off x="4752975" y="4548108"/>
            <a:ext cx="2409825" cy="223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85800"/>
            <a:ext cx="45529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685800"/>
            <a:ext cx="4600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b="52395"/>
          <a:stretch>
            <a:fillRect/>
          </a:stretch>
        </p:blipFill>
        <p:spPr bwMode="auto">
          <a:xfrm>
            <a:off x="1524000" y="5038725"/>
            <a:ext cx="2905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t="47306"/>
          <a:stretch>
            <a:fillRect/>
          </a:stretch>
        </p:blipFill>
        <p:spPr bwMode="auto">
          <a:xfrm>
            <a:off x="4714875" y="4876800"/>
            <a:ext cx="2905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610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685800"/>
            <a:ext cx="45148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029200"/>
            <a:ext cx="2790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572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676275"/>
            <a:ext cx="45243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1263"/>
            <a:ext cx="2764216" cy="208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50" y="4514850"/>
            <a:ext cx="2800350" cy="22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667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685800"/>
            <a:ext cx="4533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38700"/>
            <a:ext cx="2667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695825"/>
            <a:ext cx="288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57225"/>
            <a:ext cx="46291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600075"/>
            <a:ext cx="45434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 b="44465"/>
          <a:stretch>
            <a:fillRect/>
          </a:stretch>
        </p:blipFill>
        <p:spPr bwMode="auto">
          <a:xfrm>
            <a:off x="4495800" y="1447800"/>
            <a:ext cx="41230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5800"/>
            <a:ext cx="2895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5624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685800"/>
            <a:ext cx="4667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00600"/>
            <a:ext cx="4752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5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552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685800"/>
            <a:ext cx="4629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7018"/>
          <a:stretch>
            <a:fillRect/>
          </a:stretch>
        </p:blipFill>
        <p:spPr bwMode="auto">
          <a:xfrm>
            <a:off x="5181600" y="4686300"/>
            <a:ext cx="3571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685800"/>
            <a:ext cx="4505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648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143000" y="4572000"/>
            <a:ext cx="31718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 t="50643"/>
          <a:stretch>
            <a:fillRect/>
          </a:stretch>
        </p:blipFill>
        <p:spPr bwMode="auto">
          <a:xfrm>
            <a:off x="4648200" y="4876800"/>
            <a:ext cx="3171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685800"/>
            <a:ext cx="4533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676275"/>
            <a:ext cx="4686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1371600" y="4514850"/>
            <a:ext cx="3057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t="50000"/>
          <a:stretch>
            <a:fillRect/>
          </a:stretch>
        </p:blipFill>
        <p:spPr bwMode="auto">
          <a:xfrm>
            <a:off x="4791075" y="4648200"/>
            <a:ext cx="3057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85800"/>
            <a:ext cx="4552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685800"/>
            <a:ext cx="4619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60440"/>
          <a:stretch>
            <a:fillRect/>
          </a:stretch>
        </p:blipFill>
        <p:spPr bwMode="auto">
          <a:xfrm>
            <a:off x="4648200" y="5334000"/>
            <a:ext cx="3028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b="39011"/>
          <a:stretch>
            <a:fillRect/>
          </a:stretch>
        </p:blipFill>
        <p:spPr bwMode="auto">
          <a:xfrm>
            <a:off x="1447800" y="4514850"/>
            <a:ext cx="3028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85800"/>
            <a:ext cx="44767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600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b="46117"/>
          <a:stretch>
            <a:fillRect/>
          </a:stretch>
        </p:blipFill>
        <p:spPr bwMode="auto">
          <a:xfrm>
            <a:off x="1143000" y="4514850"/>
            <a:ext cx="32956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t="53883"/>
          <a:stretch>
            <a:fillRect/>
          </a:stretch>
        </p:blipFill>
        <p:spPr bwMode="auto">
          <a:xfrm>
            <a:off x="4705350" y="4667250"/>
            <a:ext cx="3295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685800"/>
            <a:ext cx="44672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4572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4514850"/>
            <a:ext cx="4343400" cy="228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44767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685800"/>
            <a:ext cx="4581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t="33862"/>
          <a:stretch>
            <a:fillRect/>
          </a:stretch>
        </p:blipFill>
        <p:spPr bwMode="auto">
          <a:xfrm>
            <a:off x="4797857" y="4572000"/>
            <a:ext cx="274594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 b="66931"/>
          <a:stretch>
            <a:fillRect/>
          </a:stretch>
        </p:blipFill>
        <p:spPr bwMode="auto">
          <a:xfrm>
            <a:off x="1524000" y="4981575"/>
            <a:ext cx="2933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Kendall</dc:creator>
  <cp:lastModifiedBy>Anna Kendall</cp:lastModifiedBy>
  <cp:revision>15</cp:revision>
  <dcterms:created xsi:type="dcterms:W3CDTF">2012-02-03T04:45:09Z</dcterms:created>
  <dcterms:modified xsi:type="dcterms:W3CDTF">2013-02-04T02:02:44Z</dcterms:modified>
</cp:coreProperties>
</file>