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4660"/>
  </p:normalViewPr>
  <p:slideViewPr>
    <p:cSldViewPr>
      <p:cViewPr varScale="1">
        <p:scale>
          <a:sx n="70" d="100"/>
          <a:sy n="7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D50ECEB-6FFC-4352-BFAA-06CA56FA27A8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90C4AB3-789D-4037-9342-4CD8ABE93D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Lunchroom 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6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Throw away your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762000"/>
            <a:ext cx="2743200" cy="4273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Throw away your </a:t>
            </a:r>
            <a:r>
              <a:rPr lang="en-US" dirty="0" smtClean="0"/>
              <a:t>food—NOT </a:t>
            </a:r>
            <a:r>
              <a:rPr lang="en-US" dirty="0" smtClean="0"/>
              <a:t>your silverware and baskets.</a:t>
            </a:r>
            <a:endParaRPr lang="en-US" dirty="0"/>
          </a:p>
        </p:txBody>
      </p:sp>
      <p:pic>
        <p:nvPicPr>
          <p:cNvPr id="6146" name="Picture 2" descr="S:\Twin_Peaks\Students\akendall\Mrs. Kendall\DSC03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5190130" cy="38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in pin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685800"/>
            <a:ext cx="3276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 </a:t>
            </a:r>
            <a:r>
              <a:rPr lang="en-US" dirty="0" smtClean="0"/>
              <a:t>respectful while </a:t>
            </a:r>
            <a:r>
              <a:rPr lang="en-US" dirty="0" smtClean="0"/>
              <a:t>punching in </a:t>
            </a:r>
            <a:r>
              <a:rPr lang="en-US" dirty="0" smtClean="0"/>
              <a:t>your </a:t>
            </a:r>
            <a:r>
              <a:rPr lang="en-US" dirty="0" smtClean="0"/>
              <a:t>pin number.  </a:t>
            </a:r>
            <a:endParaRPr lang="en-US" dirty="0"/>
          </a:p>
        </p:txBody>
      </p:sp>
      <p:pic>
        <p:nvPicPr>
          <p:cNvPr id="3074" name="Picture 2" descr="S:\Twin_Peaks\Students\akendall\Mrs. Kendall\SAM_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hands , </a:t>
            </a:r>
            <a:r>
              <a:rPr lang="en-US" dirty="0" smtClean="0"/>
              <a:t>feet, </a:t>
            </a:r>
            <a:r>
              <a:rPr lang="en-US" dirty="0" smtClean="0"/>
              <a:t>and other objects to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762000"/>
            <a:ext cx="2895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fighting.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Sit </a:t>
            </a:r>
            <a:r>
              <a:rPr lang="en-US" dirty="0" smtClean="0"/>
              <a:t>quietly. </a:t>
            </a:r>
            <a:endParaRPr lang="en-US" dirty="0"/>
          </a:p>
        </p:txBody>
      </p:sp>
      <p:pic>
        <p:nvPicPr>
          <p:cNvPr id="12290" name="Picture 2" descr="S:\Twin_Peaks\Students\akendall\Mrs. Kendall\DSC03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lunch boxes in basket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533400"/>
            <a:ext cx="2209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Put </a:t>
            </a:r>
            <a:r>
              <a:rPr lang="en-US" dirty="0" smtClean="0"/>
              <a:t>your </a:t>
            </a:r>
            <a:r>
              <a:rPr lang="en-US" dirty="0" smtClean="0"/>
              <a:t>lunch </a:t>
            </a:r>
            <a:r>
              <a:rPr lang="en-US" dirty="0" smtClean="0"/>
              <a:t>box in </a:t>
            </a:r>
            <a:r>
              <a:rPr lang="en-US" dirty="0" smtClean="0"/>
              <a:t>your </a:t>
            </a:r>
            <a:r>
              <a:rPr lang="en-US" dirty="0" smtClean="0"/>
              <a:t>assigned basket.</a:t>
            </a:r>
            <a:endParaRPr lang="en-US" dirty="0"/>
          </a:p>
        </p:txBody>
      </p:sp>
      <p:pic>
        <p:nvPicPr>
          <p:cNvPr id="5122" name="Picture 2" descr="S:\Twin_Peaks\Students\akendall\Mrs. Kendall\DSC03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throwing food!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685800"/>
            <a:ext cx="2514600" cy="5257800"/>
          </a:xfrm>
        </p:spPr>
        <p:txBody>
          <a:bodyPr/>
          <a:lstStyle/>
          <a:p>
            <a:r>
              <a:rPr lang="en-US" dirty="0" smtClean="0"/>
              <a:t>DON’T START FOOD FIGHTS!</a:t>
            </a:r>
          </a:p>
        </p:txBody>
      </p:sp>
      <p:pic>
        <p:nvPicPr>
          <p:cNvPr id="13314" name="Picture 2" descr="http://t3.gstatic.com/images?q=tbn:ANd9GcTR7ZIxYfgd16jz3OiP98rEqkxFlhFvmmSPlAUh46Xekit3oT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2726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review the rules of the  lunchroom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4343400"/>
          </a:xfrm>
        </p:spPr>
        <p:txBody>
          <a:bodyPr/>
          <a:lstStyle/>
          <a:p>
            <a:r>
              <a:rPr lang="en-US" dirty="0" smtClean="0"/>
              <a:t>Eat your own food</a:t>
            </a:r>
          </a:p>
          <a:p>
            <a:r>
              <a:rPr lang="en-US" dirty="0" smtClean="0"/>
              <a:t>Talk respectfully to others</a:t>
            </a:r>
          </a:p>
          <a:p>
            <a:r>
              <a:rPr lang="en-US" dirty="0" smtClean="0"/>
              <a:t>No running in lunchroom</a:t>
            </a:r>
          </a:p>
          <a:p>
            <a:r>
              <a:rPr lang="en-US" dirty="0" smtClean="0"/>
              <a:t>Keep tables and floors clean</a:t>
            </a:r>
          </a:p>
          <a:p>
            <a:r>
              <a:rPr lang="en-US" dirty="0" smtClean="0"/>
              <a:t>Use hand sanitizer</a:t>
            </a:r>
          </a:p>
          <a:p>
            <a:r>
              <a:rPr lang="en-US" dirty="0" smtClean="0"/>
              <a:t>Keep food in lunchroom</a:t>
            </a:r>
          </a:p>
        </p:txBody>
      </p:sp>
      <p:pic>
        <p:nvPicPr>
          <p:cNvPr id="14338" name="Picture 2" descr="C:\Users\9602059\AppData\Local\Microsoft\Windows\Temporary Internet Files\Content.IE5\4X6HRP2L\MC9004338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06" y="533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the tables and floors clean!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685800"/>
            <a:ext cx="2286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you leave the </a:t>
            </a:r>
            <a:r>
              <a:rPr lang="en-US" dirty="0" smtClean="0"/>
              <a:t>lunchroom, </a:t>
            </a:r>
            <a:r>
              <a:rPr lang="en-US" dirty="0" smtClean="0"/>
              <a:t>clean up your area.</a:t>
            </a:r>
            <a:endParaRPr lang="en-US" dirty="0"/>
          </a:p>
        </p:txBody>
      </p:sp>
      <p:pic>
        <p:nvPicPr>
          <p:cNvPr id="8194" name="Picture 2" descr="S:\Twin_Peaks\Students\akendall\Mrs. Kendall\DSC0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10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your own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685800"/>
            <a:ext cx="2286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 not grab </a:t>
            </a:r>
            <a:r>
              <a:rPr lang="en-US" dirty="0" smtClean="0"/>
              <a:t>others’ </a:t>
            </a:r>
            <a:r>
              <a:rPr lang="en-US" dirty="0" smtClean="0"/>
              <a:t>food or ask them for </a:t>
            </a:r>
            <a:r>
              <a:rPr lang="en-US" dirty="0" smtClean="0"/>
              <a:t>food. Just </a:t>
            </a:r>
            <a:r>
              <a:rPr lang="en-US" dirty="0" smtClean="0"/>
              <a:t>eat your own food.</a:t>
            </a:r>
            <a:endParaRPr lang="en-US" dirty="0"/>
          </a:p>
        </p:txBody>
      </p:sp>
      <p:pic>
        <p:nvPicPr>
          <p:cNvPr id="7170" name="Picture 2" descr="S:\Twin_Peaks\Students\akendall\Mrs. Kendall\DSC03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7208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respectfully to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685800"/>
            <a:ext cx="2209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Talk in a respectful voice.</a:t>
            </a:r>
          </a:p>
          <a:p>
            <a:pPr marL="0" indent="0">
              <a:buNone/>
            </a:pPr>
            <a:r>
              <a:rPr lang="en-US" dirty="0" smtClean="0"/>
              <a:t>NO complaining to others.  </a:t>
            </a:r>
            <a:endParaRPr lang="en-US" dirty="0"/>
          </a:p>
        </p:txBody>
      </p:sp>
      <p:pic>
        <p:nvPicPr>
          <p:cNvPr id="9218" name="Picture 2" descr="S:\Twin_Peaks\Students\akendall\Mrs. Kendall\DSC03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running in the lunch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048000"/>
            <a:ext cx="5638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was running what would you do?</a:t>
            </a:r>
          </a:p>
          <a:p>
            <a:r>
              <a:rPr lang="en-US" dirty="0" smtClean="0"/>
              <a:t>Tell them to stop running. </a:t>
            </a:r>
            <a:endParaRPr lang="en-US" dirty="0"/>
          </a:p>
        </p:txBody>
      </p:sp>
      <p:pic>
        <p:nvPicPr>
          <p:cNvPr id="4098" name="Picture 2" descr="S:\Twin_Peaks\Students\akendall\Mrs. Kendall\SAM_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6781800" cy="1600200"/>
          </a:xfrm>
        </p:spPr>
        <p:txBody>
          <a:bodyPr/>
          <a:lstStyle/>
          <a:p>
            <a:r>
              <a:rPr lang="en-US" dirty="0" smtClean="0"/>
              <a:t>Use hand sanitizer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588977"/>
            <a:ext cx="2362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hand sanitizer so that you don’t </a:t>
            </a:r>
            <a:r>
              <a:rPr lang="en-US" dirty="0" smtClean="0"/>
              <a:t>spread germs.</a:t>
            </a:r>
            <a:endParaRPr lang="en-US" dirty="0"/>
          </a:p>
        </p:txBody>
      </p:sp>
      <p:pic>
        <p:nvPicPr>
          <p:cNvPr id="1026" name="Picture 2" descr="S:\Twin_Peaks\Students\akendall\Mrs. Kendall\SAM_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456" y="1161521"/>
            <a:ext cx="4580347" cy="34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food in lunchroom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143000"/>
            <a:ext cx="22098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Keep food in lunchroom.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smtClean="0"/>
              <a:t>not take food </a:t>
            </a:r>
            <a:r>
              <a:rPr lang="en-US" dirty="0" smtClean="0"/>
              <a:t>into the bathroom, outside, </a:t>
            </a:r>
            <a:r>
              <a:rPr lang="en-US" dirty="0" smtClean="0"/>
              <a:t>or </a:t>
            </a:r>
            <a:r>
              <a:rPr lang="en-US" dirty="0" smtClean="0"/>
              <a:t>in your class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 descr="S:\Twin_Peaks\Students\akendall\Mrs. Kendall\DSC0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345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5800"/>
            <a:ext cx="6781800" cy="1600200"/>
          </a:xfrm>
        </p:spPr>
        <p:txBody>
          <a:bodyPr/>
          <a:lstStyle/>
          <a:p>
            <a:r>
              <a:rPr lang="en-US" dirty="0" smtClean="0"/>
              <a:t>Eat and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477000" y="1143000"/>
            <a:ext cx="231557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Eat your food quickly so others can eat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DO NOT take food out on the playground. </a:t>
            </a:r>
            <a:endParaRPr lang="en-US" dirty="0"/>
          </a:p>
        </p:txBody>
      </p:sp>
      <p:pic>
        <p:nvPicPr>
          <p:cNvPr id="2050" name="Picture 2" descr="S:\Twin_Peaks\Students\akendall\Mrs. Kendall\SAM_0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3135" y="1699265"/>
            <a:ext cx="4016660" cy="2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at assigned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609600"/>
            <a:ext cx="2286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Stay at your grade level table.</a:t>
            </a:r>
            <a:endParaRPr lang="en-US" dirty="0"/>
          </a:p>
        </p:txBody>
      </p:sp>
      <p:pic>
        <p:nvPicPr>
          <p:cNvPr id="11266" name="Picture 2" descr="S:\Twin_Peaks\Students\akendall\Mrs. Kendall\DSC03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</TotalTime>
  <Words>243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Lunchroom Behavior</vt:lpstr>
      <vt:lpstr>Keep the tables and floors clean!</vt:lpstr>
      <vt:lpstr>Eat your own food</vt:lpstr>
      <vt:lpstr>Talk respectfully to others</vt:lpstr>
      <vt:lpstr>No running in the lunch  room</vt:lpstr>
      <vt:lpstr>Use hand sanitizer </vt:lpstr>
      <vt:lpstr>Keep food in lunchroom </vt:lpstr>
      <vt:lpstr>Eat and leave</vt:lpstr>
      <vt:lpstr>Stay at assigned table</vt:lpstr>
      <vt:lpstr>Throw away your food</vt:lpstr>
      <vt:lpstr>Put in pin number</vt:lpstr>
      <vt:lpstr>Keep hands , feet, and other objects to self</vt:lpstr>
      <vt:lpstr>Put lunch boxes in basket </vt:lpstr>
      <vt:lpstr>NO throwing food!</vt:lpstr>
      <vt:lpstr>Lets review the rules of the  lunchroom 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Lunchroom Behavior</dc:title>
  <dc:creator>Windows User</dc:creator>
  <cp:lastModifiedBy>Kendall, Anna J</cp:lastModifiedBy>
  <cp:revision>22</cp:revision>
  <dcterms:created xsi:type="dcterms:W3CDTF">2013-01-31T21:18:47Z</dcterms:created>
  <dcterms:modified xsi:type="dcterms:W3CDTF">2013-05-02T18:08:10Z</dcterms:modified>
</cp:coreProperties>
</file>